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4D1DCA-9F19-46C6-B27E-3465910F1181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C02F51E-4B97-4635-ACDC-ECA95D9DB4EA}">
      <dgm:prSet phldrT="[Text]" custT="1"/>
      <dgm:spPr/>
      <dgm:t>
        <a:bodyPr/>
        <a:lstStyle/>
        <a:p>
          <a:r>
            <a:rPr lang="en-US" sz="1050" b="1" dirty="0">
              <a:latin typeface="Times New Roman" pitchFamily="18" charset="0"/>
              <a:cs typeface="Times New Roman" pitchFamily="18" charset="0"/>
            </a:rPr>
            <a:t>Weigh 20 g of air dried soil passed through 2 mm sieve and transfer to a clean 100 ml beaker and add 50 ml of distilled water (1: 2.5 ratio). </a:t>
          </a:r>
          <a:endParaRPr lang="en-US" sz="1050" b="1" dirty="0"/>
        </a:p>
      </dgm:t>
    </dgm:pt>
    <dgm:pt modelId="{F2EA5EE4-18D4-4CD2-847A-EDFE77E04D26}" type="parTrans" cxnId="{168062D8-261E-439F-B0AD-3F3D70704C6B}">
      <dgm:prSet/>
      <dgm:spPr/>
      <dgm:t>
        <a:bodyPr/>
        <a:lstStyle/>
        <a:p>
          <a:endParaRPr lang="en-US"/>
        </a:p>
      </dgm:t>
    </dgm:pt>
    <dgm:pt modelId="{B7CA3B4D-EBB9-4563-8240-D5ABE394B2F4}" type="sibTrans" cxnId="{168062D8-261E-439F-B0AD-3F3D70704C6B}">
      <dgm:prSet/>
      <dgm:spPr/>
      <dgm:t>
        <a:bodyPr/>
        <a:lstStyle/>
        <a:p>
          <a:endParaRPr lang="en-US"/>
        </a:p>
      </dgm:t>
    </dgm:pt>
    <dgm:pt modelId="{CAA00337-452F-4EA0-9636-C071DBEEFE52}">
      <dgm:prSet phldrT="[Text]" custT="1"/>
      <dgm:spPr/>
      <dgm:t>
        <a:bodyPr/>
        <a:lstStyle/>
        <a:p>
          <a:r>
            <a:rPr lang="en-US" sz="1050" b="1" dirty="0">
              <a:latin typeface="Times New Roman" pitchFamily="18" charset="0"/>
              <a:cs typeface="Times New Roman" pitchFamily="18" charset="0"/>
            </a:rPr>
            <a:t>Add 50 ml of distilled water (1: 2.5 ratio). </a:t>
          </a:r>
          <a:endParaRPr lang="en-US" sz="1050" b="1" dirty="0"/>
        </a:p>
      </dgm:t>
    </dgm:pt>
    <dgm:pt modelId="{5A43FEF7-0570-457C-B5CC-58E3A5D93EFD}" type="parTrans" cxnId="{81EA6779-0ECC-4A7B-A112-3614742F17D2}">
      <dgm:prSet/>
      <dgm:spPr/>
      <dgm:t>
        <a:bodyPr/>
        <a:lstStyle/>
        <a:p>
          <a:endParaRPr lang="en-US"/>
        </a:p>
      </dgm:t>
    </dgm:pt>
    <dgm:pt modelId="{03978403-EA5F-4B46-BDBC-5FBED69519DB}" type="sibTrans" cxnId="{81EA6779-0ECC-4A7B-A112-3614742F17D2}">
      <dgm:prSet/>
      <dgm:spPr/>
      <dgm:t>
        <a:bodyPr/>
        <a:lstStyle/>
        <a:p>
          <a:endParaRPr lang="en-US"/>
        </a:p>
      </dgm:t>
    </dgm:pt>
    <dgm:pt modelId="{C6BCF0C6-3C5D-4D66-8B39-DE1EDEBC93BA}">
      <dgm:prSet phldrT="[Text]" custT="1"/>
      <dgm:spPr/>
      <dgm:t>
        <a:bodyPr/>
        <a:lstStyle/>
        <a:p>
          <a:r>
            <a:rPr lang="en-US" sz="1050" b="1" dirty="0">
              <a:latin typeface="Times New Roman" pitchFamily="18" charset="0"/>
              <a:cs typeface="Times New Roman" pitchFamily="18" charset="0"/>
            </a:rPr>
            <a:t>Using glass rod, stir the content intermittently and allow it to stand for half an hour.</a:t>
          </a:r>
          <a:endParaRPr lang="en-US" sz="1050" b="1" dirty="0"/>
        </a:p>
      </dgm:t>
    </dgm:pt>
    <dgm:pt modelId="{83D2505E-D0E4-40D6-BC3D-E222FFD25DF0}" type="parTrans" cxnId="{BC0062AC-A4B3-40AD-9B65-B2C2C6C511DA}">
      <dgm:prSet/>
      <dgm:spPr/>
      <dgm:t>
        <a:bodyPr/>
        <a:lstStyle/>
        <a:p>
          <a:endParaRPr lang="en-US"/>
        </a:p>
      </dgm:t>
    </dgm:pt>
    <dgm:pt modelId="{682C27D5-29D8-4CAE-BEB8-2905F3418F75}" type="sibTrans" cxnId="{BC0062AC-A4B3-40AD-9B65-B2C2C6C511DA}">
      <dgm:prSet/>
      <dgm:spPr/>
      <dgm:t>
        <a:bodyPr/>
        <a:lstStyle/>
        <a:p>
          <a:endParaRPr lang="en-US"/>
        </a:p>
      </dgm:t>
    </dgm:pt>
    <dgm:pt modelId="{DE5E35EA-A53A-4639-8D07-50FCF82C62D8}">
      <dgm:prSet custT="1"/>
      <dgm:spPr/>
      <dgm:t>
        <a:bodyPr/>
        <a:lstStyle/>
        <a:p>
          <a:r>
            <a:rPr lang="en-US" sz="1050" b="1" dirty="0">
              <a:latin typeface="Times New Roman" pitchFamily="18" charset="0"/>
              <a:cs typeface="Times New Roman" pitchFamily="18" charset="0"/>
            </a:rPr>
            <a:t>Wash the electrodes carefully with a jet of distilled water and wipe it dry with a piece of filter paper. </a:t>
          </a:r>
        </a:p>
      </dgm:t>
    </dgm:pt>
    <dgm:pt modelId="{F472A8CF-8C44-441D-8DA7-FE09EAC666CD}" type="parTrans" cxnId="{95E3A914-D2EE-4425-A84B-140C3A2FA250}">
      <dgm:prSet/>
      <dgm:spPr/>
      <dgm:t>
        <a:bodyPr/>
        <a:lstStyle/>
        <a:p>
          <a:endParaRPr lang="en-US"/>
        </a:p>
      </dgm:t>
    </dgm:pt>
    <dgm:pt modelId="{F42DF929-1190-48A5-80E3-E8DA4AA54C8B}" type="sibTrans" cxnId="{95E3A914-D2EE-4425-A84B-140C3A2FA250}">
      <dgm:prSet/>
      <dgm:spPr/>
      <dgm:t>
        <a:bodyPr/>
        <a:lstStyle/>
        <a:p>
          <a:endParaRPr lang="en-US"/>
        </a:p>
      </dgm:t>
    </dgm:pt>
    <dgm:pt modelId="{0F1D2B9B-248E-43B8-B20B-68D4E7E24810}">
      <dgm:prSet custT="1"/>
      <dgm:spPr/>
      <dgm:t>
        <a:bodyPr/>
        <a:lstStyle/>
        <a:p>
          <a:r>
            <a:rPr lang="en-US" sz="1050" b="1" dirty="0">
              <a:latin typeface="Times New Roman" pitchFamily="18" charset="0"/>
              <a:cs typeface="Times New Roman" pitchFamily="18" charset="0"/>
            </a:rPr>
            <a:t>Stir the soil suspension again just before taking the reading.</a:t>
          </a:r>
        </a:p>
      </dgm:t>
    </dgm:pt>
    <dgm:pt modelId="{460F4D3F-DBF5-4365-9362-489077A3C0EB}" type="parTrans" cxnId="{A9EBD11D-8152-48B2-B682-A0618EA815CD}">
      <dgm:prSet/>
      <dgm:spPr/>
      <dgm:t>
        <a:bodyPr/>
        <a:lstStyle/>
        <a:p>
          <a:endParaRPr lang="en-US"/>
        </a:p>
      </dgm:t>
    </dgm:pt>
    <dgm:pt modelId="{97DA3AAD-4FF0-4A52-8A92-1F80B85FD4F8}" type="sibTrans" cxnId="{A9EBD11D-8152-48B2-B682-A0618EA815CD}">
      <dgm:prSet/>
      <dgm:spPr/>
      <dgm:t>
        <a:bodyPr/>
        <a:lstStyle/>
        <a:p>
          <a:endParaRPr lang="en-US"/>
        </a:p>
      </dgm:t>
    </dgm:pt>
    <dgm:pt modelId="{2F43EF33-A036-44BB-9037-F83A15EE4E3D}">
      <dgm:prSet custT="1"/>
      <dgm:spPr/>
      <dgm:t>
        <a:bodyPr/>
        <a:lstStyle/>
        <a:p>
          <a:r>
            <a:rPr lang="en-US" sz="1050" b="1" dirty="0">
              <a:latin typeface="Times New Roman" pitchFamily="18" charset="0"/>
              <a:cs typeface="Times New Roman" pitchFamily="18" charset="0"/>
            </a:rPr>
            <a:t>Immerse the electrodes into the beaker containing soil water suspension and change the function switch to the particular pH range.</a:t>
          </a:r>
        </a:p>
      </dgm:t>
    </dgm:pt>
    <dgm:pt modelId="{C12615E0-F994-4110-879E-4A349F3D9B2F}" type="parTrans" cxnId="{06F0FCDD-497A-43CC-B24B-273C740065F0}">
      <dgm:prSet/>
      <dgm:spPr/>
      <dgm:t>
        <a:bodyPr/>
        <a:lstStyle/>
        <a:p>
          <a:endParaRPr lang="en-US"/>
        </a:p>
      </dgm:t>
    </dgm:pt>
    <dgm:pt modelId="{5772A526-5BD2-4B46-9A5A-EBD9474D719A}" type="sibTrans" cxnId="{06F0FCDD-497A-43CC-B24B-273C740065F0}">
      <dgm:prSet/>
      <dgm:spPr/>
      <dgm:t>
        <a:bodyPr/>
        <a:lstStyle/>
        <a:p>
          <a:endParaRPr lang="en-US"/>
        </a:p>
      </dgm:t>
    </dgm:pt>
    <dgm:pt modelId="{C42AA425-0E3E-4FD3-9A32-D5711345E6D7}">
      <dgm:prSet custT="1"/>
      <dgm:spPr/>
      <dgm:t>
        <a:bodyPr/>
        <a:lstStyle/>
        <a:p>
          <a:r>
            <a:rPr lang="en-US" sz="1100" b="1" dirty="0">
              <a:latin typeface="Times New Roman" pitchFamily="18" charset="0"/>
              <a:cs typeface="Times New Roman" pitchFamily="18" charset="0"/>
            </a:rPr>
            <a:t>Record the meter reading.</a:t>
          </a:r>
          <a:endParaRPr lang="en-US" sz="1100" b="1" dirty="0"/>
        </a:p>
      </dgm:t>
    </dgm:pt>
    <dgm:pt modelId="{A55DACDB-2DBE-46A8-8662-C56DCF884A10}" type="parTrans" cxnId="{2749F1AE-6D9F-45C3-9722-15AC91CE7D44}">
      <dgm:prSet/>
      <dgm:spPr/>
      <dgm:t>
        <a:bodyPr/>
        <a:lstStyle/>
        <a:p>
          <a:endParaRPr lang="en-US"/>
        </a:p>
      </dgm:t>
    </dgm:pt>
    <dgm:pt modelId="{782260C1-F081-4888-905C-09CA22683BDA}" type="sibTrans" cxnId="{2749F1AE-6D9F-45C3-9722-15AC91CE7D44}">
      <dgm:prSet/>
      <dgm:spPr/>
      <dgm:t>
        <a:bodyPr/>
        <a:lstStyle/>
        <a:p>
          <a:endParaRPr lang="en-US"/>
        </a:p>
      </dgm:t>
    </dgm:pt>
    <dgm:pt modelId="{B4105AF9-5145-485D-BA9E-8B385C1A1635}" type="pres">
      <dgm:prSet presAssocID="{9A4D1DCA-9F19-46C6-B27E-3465910F118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C3E6A9-A77B-4D93-9E83-07E0DDE5BA27}" type="pres">
      <dgm:prSet presAssocID="{9A4D1DCA-9F19-46C6-B27E-3465910F1181}" presName="arrow" presStyleLbl="bgShp" presStyleIdx="0" presStyleCnt="1"/>
      <dgm:spPr/>
    </dgm:pt>
    <dgm:pt modelId="{3446D005-8A0F-492D-8540-598B6E4124D7}" type="pres">
      <dgm:prSet presAssocID="{9A4D1DCA-9F19-46C6-B27E-3465910F1181}" presName="linearProcess" presStyleCnt="0"/>
      <dgm:spPr/>
    </dgm:pt>
    <dgm:pt modelId="{73700994-0CE3-44E4-B082-7546F106ADAC}" type="pres">
      <dgm:prSet presAssocID="{9C02F51E-4B97-4635-ACDC-ECA95D9DB4EA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A4444-255C-4E2F-B850-86C92D4BF739}" type="pres">
      <dgm:prSet presAssocID="{B7CA3B4D-EBB9-4563-8240-D5ABE394B2F4}" presName="sibTrans" presStyleCnt="0"/>
      <dgm:spPr/>
    </dgm:pt>
    <dgm:pt modelId="{ADA7E65A-E5A3-46A4-8DA6-5B53FE7399B2}" type="pres">
      <dgm:prSet presAssocID="{CAA00337-452F-4EA0-9636-C071DBEEFE52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5F83B9-0CE9-472B-B221-8EB2F8A90843}" type="pres">
      <dgm:prSet presAssocID="{03978403-EA5F-4B46-BDBC-5FBED69519DB}" presName="sibTrans" presStyleCnt="0"/>
      <dgm:spPr/>
    </dgm:pt>
    <dgm:pt modelId="{381A685D-EE81-4A5B-899F-0398BF57D9CA}" type="pres">
      <dgm:prSet presAssocID="{C6BCF0C6-3C5D-4D66-8B39-DE1EDEBC93BA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53855D-25C3-4A2F-A1FE-F0C619330D04}" type="pres">
      <dgm:prSet presAssocID="{682C27D5-29D8-4CAE-BEB8-2905F3418F75}" presName="sibTrans" presStyleCnt="0"/>
      <dgm:spPr/>
    </dgm:pt>
    <dgm:pt modelId="{FE0BF81E-02A7-489B-A91E-56EBF4D8AA2C}" type="pres">
      <dgm:prSet presAssocID="{DE5E35EA-A53A-4639-8D07-50FCF82C62D8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5D70A-E890-4579-BD5F-7A5D4B2520C3}" type="pres">
      <dgm:prSet presAssocID="{F42DF929-1190-48A5-80E3-E8DA4AA54C8B}" presName="sibTrans" presStyleCnt="0"/>
      <dgm:spPr/>
    </dgm:pt>
    <dgm:pt modelId="{97A427C9-0D53-4194-9BC5-B0EFA7992BD5}" type="pres">
      <dgm:prSet presAssocID="{0F1D2B9B-248E-43B8-B20B-68D4E7E24810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17B9C6-4181-4D46-B044-122FE23CF656}" type="pres">
      <dgm:prSet presAssocID="{97DA3AAD-4FF0-4A52-8A92-1F80B85FD4F8}" presName="sibTrans" presStyleCnt="0"/>
      <dgm:spPr/>
    </dgm:pt>
    <dgm:pt modelId="{BC967010-1221-471B-9FE0-8A5F3A618237}" type="pres">
      <dgm:prSet presAssocID="{2F43EF33-A036-44BB-9037-F83A15EE4E3D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CB5055-D2A6-4E16-A655-FB8FBB474BC1}" type="pres">
      <dgm:prSet presAssocID="{5772A526-5BD2-4B46-9A5A-EBD9474D719A}" presName="sibTrans" presStyleCnt="0"/>
      <dgm:spPr/>
    </dgm:pt>
    <dgm:pt modelId="{35888F90-F0C8-4CB4-9924-3E05C9824E2D}" type="pres">
      <dgm:prSet presAssocID="{C42AA425-0E3E-4FD3-9A32-D5711345E6D7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E3A914-D2EE-4425-A84B-140C3A2FA250}" srcId="{9A4D1DCA-9F19-46C6-B27E-3465910F1181}" destId="{DE5E35EA-A53A-4639-8D07-50FCF82C62D8}" srcOrd="3" destOrd="0" parTransId="{F472A8CF-8C44-441D-8DA7-FE09EAC666CD}" sibTransId="{F42DF929-1190-48A5-80E3-E8DA4AA54C8B}"/>
    <dgm:cxn modelId="{41202755-7BAE-4708-9C93-E1680675577A}" type="presOf" srcId="{0F1D2B9B-248E-43B8-B20B-68D4E7E24810}" destId="{97A427C9-0D53-4194-9BC5-B0EFA7992BD5}" srcOrd="0" destOrd="0" presId="urn:microsoft.com/office/officeart/2005/8/layout/hProcess9"/>
    <dgm:cxn modelId="{ED6C1636-AF0B-49BC-8C2C-EFF066AFA3C3}" type="presOf" srcId="{C6BCF0C6-3C5D-4D66-8B39-DE1EDEBC93BA}" destId="{381A685D-EE81-4A5B-899F-0398BF57D9CA}" srcOrd="0" destOrd="0" presId="urn:microsoft.com/office/officeart/2005/8/layout/hProcess9"/>
    <dgm:cxn modelId="{F505ADBE-6884-46AF-BD54-ACF57CBEB9CB}" type="presOf" srcId="{DE5E35EA-A53A-4639-8D07-50FCF82C62D8}" destId="{FE0BF81E-02A7-489B-A91E-56EBF4D8AA2C}" srcOrd="0" destOrd="0" presId="urn:microsoft.com/office/officeart/2005/8/layout/hProcess9"/>
    <dgm:cxn modelId="{168062D8-261E-439F-B0AD-3F3D70704C6B}" srcId="{9A4D1DCA-9F19-46C6-B27E-3465910F1181}" destId="{9C02F51E-4B97-4635-ACDC-ECA95D9DB4EA}" srcOrd="0" destOrd="0" parTransId="{F2EA5EE4-18D4-4CD2-847A-EDFE77E04D26}" sibTransId="{B7CA3B4D-EBB9-4563-8240-D5ABE394B2F4}"/>
    <dgm:cxn modelId="{A9EBD11D-8152-48B2-B682-A0618EA815CD}" srcId="{9A4D1DCA-9F19-46C6-B27E-3465910F1181}" destId="{0F1D2B9B-248E-43B8-B20B-68D4E7E24810}" srcOrd="4" destOrd="0" parTransId="{460F4D3F-DBF5-4365-9362-489077A3C0EB}" sibTransId="{97DA3AAD-4FF0-4A52-8A92-1F80B85FD4F8}"/>
    <dgm:cxn modelId="{2749F1AE-6D9F-45C3-9722-15AC91CE7D44}" srcId="{9A4D1DCA-9F19-46C6-B27E-3465910F1181}" destId="{C42AA425-0E3E-4FD3-9A32-D5711345E6D7}" srcOrd="6" destOrd="0" parTransId="{A55DACDB-2DBE-46A8-8662-C56DCF884A10}" sibTransId="{782260C1-F081-4888-905C-09CA22683BDA}"/>
    <dgm:cxn modelId="{BC0062AC-A4B3-40AD-9B65-B2C2C6C511DA}" srcId="{9A4D1DCA-9F19-46C6-B27E-3465910F1181}" destId="{C6BCF0C6-3C5D-4D66-8B39-DE1EDEBC93BA}" srcOrd="2" destOrd="0" parTransId="{83D2505E-D0E4-40D6-BC3D-E222FFD25DF0}" sibTransId="{682C27D5-29D8-4CAE-BEB8-2905F3418F75}"/>
    <dgm:cxn modelId="{E3218627-B1FC-4621-9026-1E9439E86920}" type="presOf" srcId="{CAA00337-452F-4EA0-9636-C071DBEEFE52}" destId="{ADA7E65A-E5A3-46A4-8DA6-5B53FE7399B2}" srcOrd="0" destOrd="0" presId="urn:microsoft.com/office/officeart/2005/8/layout/hProcess9"/>
    <dgm:cxn modelId="{F98CF78F-440F-42A8-92CE-A4C0DAB71DF0}" type="presOf" srcId="{C42AA425-0E3E-4FD3-9A32-D5711345E6D7}" destId="{35888F90-F0C8-4CB4-9924-3E05C9824E2D}" srcOrd="0" destOrd="0" presId="urn:microsoft.com/office/officeart/2005/8/layout/hProcess9"/>
    <dgm:cxn modelId="{06F0FCDD-497A-43CC-B24B-273C740065F0}" srcId="{9A4D1DCA-9F19-46C6-B27E-3465910F1181}" destId="{2F43EF33-A036-44BB-9037-F83A15EE4E3D}" srcOrd="5" destOrd="0" parTransId="{C12615E0-F994-4110-879E-4A349F3D9B2F}" sibTransId="{5772A526-5BD2-4B46-9A5A-EBD9474D719A}"/>
    <dgm:cxn modelId="{81EA6779-0ECC-4A7B-A112-3614742F17D2}" srcId="{9A4D1DCA-9F19-46C6-B27E-3465910F1181}" destId="{CAA00337-452F-4EA0-9636-C071DBEEFE52}" srcOrd="1" destOrd="0" parTransId="{5A43FEF7-0570-457C-B5CC-58E3A5D93EFD}" sibTransId="{03978403-EA5F-4B46-BDBC-5FBED69519DB}"/>
    <dgm:cxn modelId="{81150506-6AEB-4C4B-99D4-5F2A146C55F5}" type="presOf" srcId="{9C02F51E-4B97-4635-ACDC-ECA95D9DB4EA}" destId="{73700994-0CE3-44E4-B082-7546F106ADAC}" srcOrd="0" destOrd="0" presId="urn:microsoft.com/office/officeart/2005/8/layout/hProcess9"/>
    <dgm:cxn modelId="{07DAAD81-C3BF-4C5E-841F-E8C7BEDEA146}" type="presOf" srcId="{9A4D1DCA-9F19-46C6-B27E-3465910F1181}" destId="{B4105AF9-5145-485D-BA9E-8B385C1A1635}" srcOrd="0" destOrd="0" presId="urn:microsoft.com/office/officeart/2005/8/layout/hProcess9"/>
    <dgm:cxn modelId="{6A0F3F89-9A1F-478C-82C6-5535D9BF0DFB}" type="presOf" srcId="{2F43EF33-A036-44BB-9037-F83A15EE4E3D}" destId="{BC967010-1221-471B-9FE0-8A5F3A618237}" srcOrd="0" destOrd="0" presId="urn:microsoft.com/office/officeart/2005/8/layout/hProcess9"/>
    <dgm:cxn modelId="{7135B69E-1745-4EC6-85EC-348B2B673D6B}" type="presParOf" srcId="{B4105AF9-5145-485D-BA9E-8B385C1A1635}" destId="{B4C3E6A9-A77B-4D93-9E83-07E0DDE5BA27}" srcOrd="0" destOrd="0" presId="urn:microsoft.com/office/officeart/2005/8/layout/hProcess9"/>
    <dgm:cxn modelId="{B7277A21-22C5-483D-BC51-0C5F2C58F20E}" type="presParOf" srcId="{B4105AF9-5145-485D-BA9E-8B385C1A1635}" destId="{3446D005-8A0F-492D-8540-598B6E4124D7}" srcOrd="1" destOrd="0" presId="urn:microsoft.com/office/officeart/2005/8/layout/hProcess9"/>
    <dgm:cxn modelId="{27F8EE84-0549-455C-8921-3F0911B29547}" type="presParOf" srcId="{3446D005-8A0F-492D-8540-598B6E4124D7}" destId="{73700994-0CE3-44E4-B082-7546F106ADAC}" srcOrd="0" destOrd="0" presId="urn:microsoft.com/office/officeart/2005/8/layout/hProcess9"/>
    <dgm:cxn modelId="{2110455C-9395-43B0-960F-338B431ADF1C}" type="presParOf" srcId="{3446D005-8A0F-492D-8540-598B6E4124D7}" destId="{228A4444-255C-4E2F-B850-86C92D4BF739}" srcOrd="1" destOrd="0" presId="urn:microsoft.com/office/officeart/2005/8/layout/hProcess9"/>
    <dgm:cxn modelId="{23CECB05-82E7-4D4E-A671-17414AECF245}" type="presParOf" srcId="{3446D005-8A0F-492D-8540-598B6E4124D7}" destId="{ADA7E65A-E5A3-46A4-8DA6-5B53FE7399B2}" srcOrd="2" destOrd="0" presId="urn:microsoft.com/office/officeart/2005/8/layout/hProcess9"/>
    <dgm:cxn modelId="{527D8B80-9200-4E8E-94CC-A13C91212D06}" type="presParOf" srcId="{3446D005-8A0F-492D-8540-598B6E4124D7}" destId="{0B5F83B9-0CE9-472B-B221-8EB2F8A90843}" srcOrd="3" destOrd="0" presId="urn:microsoft.com/office/officeart/2005/8/layout/hProcess9"/>
    <dgm:cxn modelId="{F5F85DE4-7528-43EE-9599-B3DC51F1FC3E}" type="presParOf" srcId="{3446D005-8A0F-492D-8540-598B6E4124D7}" destId="{381A685D-EE81-4A5B-899F-0398BF57D9CA}" srcOrd="4" destOrd="0" presId="urn:microsoft.com/office/officeart/2005/8/layout/hProcess9"/>
    <dgm:cxn modelId="{DC546F8D-48C3-467B-B864-191C988E207F}" type="presParOf" srcId="{3446D005-8A0F-492D-8540-598B6E4124D7}" destId="{E953855D-25C3-4A2F-A1FE-F0C619330D04}" srcOrd="5" destOrd="0" presId="urn:microsoft.com/office/officeart/2005/8/layout/hProcess9"/>
    <dgm:cxn modelId="{1F255B4D-EFB2-4433-BF6A-D458BEF6A2FD}" type="presParOf" srcId="{3446D005-8A0F-492D-8540-598B6E4124D7}" destId="{FE0BF81E-02A7-489B-A91E-56EBF4D8AA2C}" srcOrd="6" destOrd="0" presId="urn:microsoft.com/office/officeart/2005/8/layout/hProcess9"/>
    <dgm:cxn modelId="{AB2A0C5C-3AAE-4951-9C71-4A5DB7C1F9AE}" type="presParOf" srcId="{3446D005-8A0F-492D-8540-598B6E4124D7}" destId="{2C95D70A-E890-4579-BD5F-7A5D4B2520C3}" srcOrd="7" destOrd="0" presId="urn:microsoft.com/office/officeart/2005/8/layout/hProcess9"/>
    <dgm:cxn modelId="{C8B13D66-11F4-43C4-82E4-7435E583B8D1}" type="presParOf" srcId="{3446D005-8A0F-492D-8540-598B6E4124D7}" destId="{97A427C9-0D53-4194-9BC5-B0EFA7992BD5}" srcOrd="8" destOrd="0" presId="urn:microsoft.com/office/officeart/2005/8/layout/hProcess9"/>
    <dgm:cxn modelId="{FFB9BAD9-5835-4D64-A756-E02B916B6E9E}" type="presParOf" srcId="{3446D005-8A0F-492D-8540-598B6E4124D7}" destId="{9A17B9C6-4181-4D46-B044-122FE23CF656}" srcOrd="9" destOrd="0" presId="urn:microsoft.com/office/officeart/2005/8/layout/hProcess9"/>
    <dgm:cxn modelId="{081A1CDE-FBF0-4205-A7B8-BD91D74D2044}" type="presParOf" srcId="{3446D005-8A0F-492D-8540-598B6E4124D7}" destId="{BC967010-1221-471B-9FE0-8A5F3A618237}" srcOrd="10" destOrd="0" presId="urn:microsoft.com/office/officeart/2005/8/layout/hProcess9"/>
    <dgm:cxn modelId="{34D67750-C3B4-4911-876C-8DBFA3F158F7}" type="presParOf" srcId="{3446D005-8A0F-492D-8540-598B6E4124D7}" destId="{80CB5055-D2A6-4E16-A655-FB8FBB474BC1}" srcOrd="11" destOrd="0" presId="urn:microsoft.com/office/officeart/2005/8/layout/hProcess9"/>
    <dgm:cxn modelId="{CBACE3CE-BC9A-4889-B154-8DC5FF3BC502}" type="presParOf" srcId="{3446D005-8A0F-492D-8540-598B6E4124D7}" destId="{35888F90-F0C8-4CB4-9924-3E05C9824E2D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C5AE6F-0DB1-4978-86BE-2C4A09AE0BEC}" type="doc">
      <dgm:prSet loTypeId="urn:microsoft.com/office/officeart/2005/8/layout/process2" loCatId="process" qsTypeId="urn:microsoft.com/office/officeart/2005/8/quickstyle/simple1" qsCatId="simple" csTypeId="urn:microsoft.com/office/officeart/2005/8/colors/colorful1#1" csCatId="colorful" phldr="1"/>
      <dgm:spPr/>
    </dgm:pt>
    <dgm:pt modelId="{D612C6A5-BD55-48F9-B561-DE770C3CFFF9}">
      <dgm:prSet phldrT="[Text]"/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Switch on the conductivity bridge and wait for 10 minutes. </a:t>
          </a:r>
          <a:endParaRPr lang="en-US" dirty="0"/>
        </a:p>
      </dgm:t>
    </dgm:pt>
    <dgm:pt modelId="{52CD24E2-3C6D-40C4-A83A-416EEAB5F22A}" type="parTrans" cxnId="{BD4C8D08-36A2-46A3-B359-E670BB193DC3}">
      <dgm:prSet/>
      <dgm:spPr/>
      <dgm:t>
        <a:bodyPr/>
        <a:lstStyle/>
        <a:p>
          <a:endParaRPr lang="en-US"/>
        </a:p>
      </dgm:t>
    </dgm:pt>
    <dgm:pt modelId="{EEE00B68-E394-4BD7-B0F1-5469EE9CA58D}" type="sibTrans" cxnId="{BD4C8D08-36A2-46A3-B359-E670BB193DC3}">
      <dgm:prSet/>
      <dgm:spPr/>
      <dgm:t>
        <a:bodyPr/>
        <a:lstStyle/>
        <a:p>
          <a:endParaRPr lang="en-US"/>
        </a:p>
      </dgm:t>
    </dgm:pt>
    <dgm:pt modelId="{2C309AA9-0BDF-4180-8DEA-A0DD2BDA5381}">
      <dgm:prSet phldrT="[Text]"/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Use the same soil water suspension used for measuring pH for the determination of EC. </a:t>
          </a:r>
          <a:endParaRPr lang="en-US" dirty="0"/>
        </a:p>
      </dgm:t>
    </dgm:pt>
    <dgm:pt modelId="{F8326BBB-3EB9-4C7B-A544-5442D75B668B}" type="parTrans" cxnId="{31DF4289-8C04-404F-A640-4A194C159C00}">
      <dgm:prSet/>
      <dgm:spPr/>
      <dgm:t>
        <a:bodyPr/>
        <a:lstStyle/>
        <a:p>
          <a:endParaRPr lang="en-US"/>
        </a:p>
      </dgm:t>
    </dgm:pt>
    <dgm:pt modelId="{B7978011-1E3E-4CAC-B133-3C669B24CBD5}" type="sibTrans" cxnId="{31DF4289-8C04-404F-A640-4A194C159C00}">
      <dgm:prSet/>
      <dgm:spPr/>
      <dgm:t>
        <a:bodyPr/>
        <a:lstStyle/>
        <a:p>
          <a:endParaRPr lang="en-US"/>
        </a:p>
      </dgm:t>
    </dgm:pt>
    <dgm:pt modelId="{27FC81E8-20DF-4AAA-BFFF-3D521736E5E8}">
      <dgm:prSet/>
      <dgm:spPr/>
      <dgm:t>
        <a:bodyPr/>
        <a:lstStyle/>
        <a:p>
          <a:r>
            <a:rPr lang="en-US">
              <a:latin typeface="Times New Roman" pitchFamily="18" charset="0"/>
              <a:cs typeface="Times New Roman" pitchFamily="18" charset="0"/>
            </a:rPr>
            <a:t>Stir the contents and allow the soil to settle.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2275FFD4-90E7-4DA3-A7A2-0457CE7AE259}" type="parTrans" cxnId="{68490BF4-79B9-49C5-9AD7-6220EACD9978}">
      <dgm:prSet/>
      <dgm:spPr/>
      <dgm:t>
        <a:bodyPr/>
        <a:lstStyle/>
        <a:p>
          <a:endParaRPr lang="en-US"/>
        </a:p>
      </dgm:t>
    </dgm:pt>
    <dgm:pt modelId="{9493DE34-23C4-4F37-931D-77781D17FAFE}" type="sibTrans" cxnId="{68490BF4-79B9-49C5-9AD7-6220EACD9978}">
      <dgm:prSet/>
      <dgm:spPr/>
      <dgm:t>
        <a:bodyPr/>
        <a:lstStyle/>
        <a:p>
          <a:endParaRPr lang="en-US"/>
        </a:p>
      </dgm:t>
    </dgm:pt>
    <dgm:pt modelId="{2F04EC23-F31A-4F4E-AADB-6DCCB17A6E81}">
      <dgm:prSet/>
      <dgm:spPr/>
      <dgm:t>
        <a:bodyPr/>
        <a:lstStyle/>
        <a:p>
          <a:r>
            <a:rPr lang="en-US">
              <a:latin typeface="Times New Roman" pitchFamily="18" charset="0"/>
              <a:cs typeface="Times New Roman" pitchFamily="18" charset="0"/>
            </a:rPr>
            <a:t>Wash the electrodes carefully and immerse them into soil solution.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93AED355-510B-4AC3-8898-CDB862B1078E}" type="parTrans" cxnId="{74808238-A57D-4BE2-B077-A9213CAFE6B3}">
      <dgm:prSet/>
      <dgm:spPr/>
      <dgm:t>
        <a:bodyPr/>
        <a:lstStyle/>
        <a:p>
          <a:endParaRPr lang="en-US"/>
        </a:p>
      </dgm:t>
    </dgm:pt>
    <dgm:pt modelId="{DECBB4C1-7B86-4A5E-A73C-0B11ABCA3A8B}" type="sibTrans" cxnId="{74808238-A57D-4BE2-B077-A9213CAFE6B3}">
      <dgm:prSet/>
      <dgm:spPr/>
      <dgm:t>
        <a:bodyPr/>
        <a:lstStyle/>
        <a:p>
          <a:endParaRPr lang="en-US"/>
        </a:p>
      </dgm:t>
    </dgm:pt>
    <dgm:pt modelId="{D611FBAE-A5E4-43A0-A752-E0B116CDDAB9}">
      <dgm:prSet/>
      <dgm:spPr/>
      <dgm:t>
        <a:bodyPr/>
        <a:lstStyle/>
        <a:p>
          <a:r>
            <a:rPr lang="en-US">
              <a:latin typeface="Times New Roman" pitchFamily="18" charset="0"/>
              <a:cs typeface="Times New Roman" pitchFamily="18" charset="0"/>
            </a:rPr>
            <a:t>The readings on the scale at this position indicate the electrical conductivity.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82C470B4-8FA4-4CDF-B758-020B698D1DC2}" type="parTrans" cxnId="{489312C5-6D87-491D-8999-09AB394EF0C5}">
      <dgm:prSet/>
      <dgm:spPr/>
      <dgm:t>
        <a:bodyPr/>
        <a:lstStyle/>
        <a:p>
          <a:endParaRPr lang="en-US"/>
        </a:p>
      </dgm:t>
    </dgm:pt>
    <dgm:pt modelId="{9119D46F-843C-47E7-BBFE-19972616E8EC}" type="sibTrans" cxnId="{489312C5-6D87-491D-8999-09AB394EF0C5}">
      <dgm:prSet/>
      <dgm:spPr/>
      <dgm:t>
        <a:bodyPr/>
        <a:lstStyle/>
        <a:p>
          <a:endParaRPr lang="en-US"/>
        </a:p>
      </dgm:t>
    </dgm:pt>
    <dgm:pt modelId="{FBEA26D3-B898-4CEC-A1F3-13FEE030FF1F}" type="pres">
      <dgm:prSet presAssocID="{47C5AE6F-0DB1-4978-86BE-2C4A09AE0BEC}" presName="linearFlow" presStyleCnt="0">
        <dgm:presLayoutVars>
          <dgm:resizeHandles val="exact"/>
        </dgm:presLayoutVars>
      </dgm:prSet>
      <dgm:spPr/>
    </dgm:pt>
    <dgm:pt modelId="{2BBEBF7F-645E-4D3B-BC10-57F600374E0F}" type="pres">
      <dgm:prSet presAssocID="{D612C6A5-BD55-48F9-B561-DE770C3CFFF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C7F241-FCDE-4363-9099-9A0AC4FCFC1F}" type="pres">
      <dgm:prSet presAssocID="{EEE00B68-E394-4BD7-B0F1-5469EE9CA58D}" presName="sibTrans" presStyleLbl="sibTrans2D1" presStyleIdx="0" presStyleCnt="4"/>
      <dgm:spPr/>
      <dgm:t>
        <a:bodyPr/>
        <a:lstStyle/>
        <a:p>
          <a:endParaRPr lang="en-US"/>
        </a:p>
      </dgm:t>
    </dgm:pt>
    <dgm:pt modelId="{D54C8AAA-FA91-4A0D-9D73-DE7B6C9603F1}" type="pres">
      <dgm:prSet presAssocID="{EEE00B68-E394-4BD7-B0F1-5469EE9CA58D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C57608E3-317C-4B90-963F-7D2D0A854C04}" type="pres">
      <dgm:prSet presAssocID="{2C309AA9-0BDF-4180-8DEA-A0DD2BDA538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56373E-4A30-40D7-B85E-9742188E94A1}" type="pres">
      <dgm:prSet presAssocID="{B7978011-1E3E-4CAC-B133-3C669B24CBD5}" presName="sibTrans" presStyleLbl="sibTrans2D1" presStyleIdx="1" presStyleCnt="4"/>
      <dgm:spPr/>
      <dgm:t>
        <a:bodyPr/>
        <a:lstStyle/>
        <a:p>
          <a:endParaRPr lang="en-US"/>
        </a:p>
      </dgm:t>
    </dgm:pt>
    <dgm:pt modelId="{355AC013-39DF-47E8-8151-C4472F3E996D}" type="pres">
      <dgm:prSet presAssocID="{B7978011-1E3E-4CAC-B133-3C669B24CBD5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6F4022A6-CE6B-4DC0-A0BE-36D1FD0F9363}" type="pres">
      <dgm:prSet presAssocID="{27FC81E8-20DF-4AAA-BFFF-3D521736E5E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30472D-6C7F-4D0B-8394-A81CF63DD042}" type="pres">
      <dgm:prSet presAssocID="{9493DE34-23C4-4F37-931D-77781D17FAFE}" presName="sibTrans" presStyleLbl="sibTrans2D1" presStyleIdx="2" presStyleCnt="4"/>
      <dgm:spPr/>
      <dgm:t>
        <a:bodyPr/>
        <a:lstStyle/>
        <a:p>
          <a:endParaRPr lang="en-US"/>
        </a:p>
      </dgm:t>
    </dgm:pt>
    <dgm:pt modelId="{6461E192-B3B6-4517-A513-D01393ECC3B6}" type="pres">
      <dgm:prSet presAssocID="{9493DE34-23C4-4F37-931D-77781D17FAFE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0A89E8FE-F734-4F3B-BE1A-9B9D6496A1B0}" type="pres">
      <dgm:prSet presAssocID="{2F04EC23-F31A-4F4E-AADB-6DCCB17A6E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855BE6-40B0-4159-9338-0097469044B1}" type="pres">
      <dgm:prSet presAssocID="{DECBB4C1-7B86-4A5E-A73C-0B11ABCA3A8B}" presName="sibTrans" presStyleLbl="sibTrans2D1" presStyleIdx="3" presStyleCnt="4"/>
      <dgm:spPr/>
      <dgm:t>
        <a:bodyPr/>
        <a:lstStyle/>
        <a:p>
          <a:endParaRPr lang="en-US"/>
        </a:p>
      </dgm:t>
    </dgm:pt>
    <dgm:pt modelId="{EB5824AB-2976-45DC-AF70-4843B09367A5}" type="pres">
      <dgm:prSet presAssocID="{DECBB4C1-7B86-4A5E-A73C-0B11ABCA3A8B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EF13EA25-262B-4B31-8C34-88F904E39044}" type="pres">
      <dgm:prSet presAssocID="{D611FBAE-A5E4-43A0-A752-E0B116CDDAB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2578CA-49C1-46F2-BCAC-6D6B15518B30}" type="presOf" srcId="{D612C6A5-BD55-48F9-B561-DE770C3CFFF9}" destId="{2BBEBF7F-645E-4D3B-BC10-57F600374E0F}" srcOrd="0" destOrd="0" presId="urn:microsoft.com/office/officeart/2005/8/layout/process2"/>
    <dgm:cxn modelId="{489312C5-6D87-491D-8999-09AB394EF0C5}" srcId="{47C5AE6F-0DB1-4978-86BE-2C4A09AE0BEC}" destId="{D611FBAE-A5E4-43A0-A752-E0B116CDDAB9}" srcOrd="4" destOrd="0" parTransId="{82C470B4-8FA4-4CDF-B758-020B698D1DC2}" sibTransId="{9119D46F-843C-47E7-BBFE-19972616E8EC}"/>
    <dgm:cxn modelId="{0E04B51D-0B6D-4643-A329-DFFD04585BBE}" type="presOf" srcId="{EEE00B68-E394-4BD7-B0F1-5469EE9CA58D}" destId="{D54C8AAA-FA91-4A0D-9D73-DE7B6C9603F1}" srcOrd="1" destOrd="0" presId="urn:microsoft.com/office/officeart/2005/8/layout/process2"/>
    <dgm:cxn modelId="{4E41C9FF-844E-4DBE-B53C-24DFB559586B}" type="presOf" srcId="{B7978011-1E3E-4CAC-B133-3C669B24CBD5}" destId="{7356373E-4A30-40D7-B85E-9742188E94A1}" srcOrd="0" destOrd="0" presId="urn:microsoft.com/office/officeart/2005/8/layout/process2"/>
    <dgm:cxn modelId="{59F81240-938A-4901-9B9A-673577C30126}" type="presOf" srcId="{DECBB4C1-7B86-4A5E-A73C-0B11ABCA3A8B}" destId="{5E855BE6-40B0-4159-9338-0097469044B1}" srcOrd="0" destOrd="0" presId="urn:microsoft.com/office/officeart/2005/8/layout/process2"/>
    <dgm:cxn modelId="{E7076A42-E86D-4C8F-AAA9-D252AD22999D}" type="presOf" srcId="{9493DE34-23C4-4F37-931D-77781D17FAFE}" destId="{6461E192-B3B6-4517-A513-D01393ECC3B6}" srcOrd="1" destOrd="0" presId="urn:microsoft.com/office/officeart/2005/8/layout/process2"/>
    <dgm:cxn modelId="{F152C195-D35F-4E84-8CA5-087BC88D7DF4}" type="presOf" srcId="{B7978011-1E3E-4CAC-B133-3C669B24CBD5}" destId="{355AC013-39DF-47E8-8151-C4472F3E996D}" srcOrd="1" destOrd="0" presId="urn:microsoft.com/office/officeart/2005/8/layout/process2"/>
    <dgm:cxn modelId="{2582E929-AF4B-4008-9164-4E1A9891BD49}" type="presOf" srcId="{DECBB4C1-7B86-4A5E-A73C-0B11ABCA3A8B}" destId="{EB5824AB-2976-45DC-AF70-4843B09367A5}" srcOrd="1" destOrd="0" presId="urn:microsoft.com/office/officeart/2005/8/layout/process2"/>
    <dgm:cxn modelId="{DEE820F2-8F87-4A37-84B9-DA10C6B837B3}" type="presOf" srcId="{27FC81E8-20DF-4AAA-BFFF-3D521736E5E8}" destId="{6F4022A6-CE6B-4DC0-A0BE-36D1FD0F9363}" srcOrd="0" destOrd="0" presId="urn:microsoft.com/office/officeart/2005/8/layout/process2"/>
    <dgm:cxn modelId="{7910CCD5-DE68-490C-8F48-B47BE02F09A5}" type="presOf" srcId="{47C5AE6F-0DB1-4978-86BE-2C4A09AE0BEC}" destId="{FBEA26D3-B898-4CEC-A1F3-13FEE030FF1F}" srcOrd="0" destOrd="0" presId="urn:microsoft.com/office/officeart/2005/8/layout/process2"/>
    <dgm:cxn modelId="{DF741964-7A66-4F05-89BB-3F8CBFA78E34}" type="presOf" srcId="{9493DE34-23C4-4F37-931D-77781D17FAFE}" destId="{9530472D-6C7F-4D0B-8394-A81CF63DD042}" srcOrd="0" destOrd="0" presId="urn:microsoft.com/office/officeart/2005/8/layout/process2"/>
    <dgm:cxn modelId="{8C9766E2-B2F8-434D-B7AE-ECB086FF120C}" type="presOf" srcId="{2F04EC23-F31A-4F4E-AADB-6DCCB17A6E81}" destId="{0A89E8FE-F734-4F3B-BE1A-9B9D6496A1B0}" srcOrd="0" destOrd="0" presId="urn:microsoft.com/office/officeart/2005/8/layout/process2"/>
    <dgm:cxn modelId="{BD4C8D08-36A2-46A3-B359-E670BB193DC3}" srcId="{47C5AE6F-0DB1-4978-86BE-2C4A09AE0BEC}" destId="{D612C6A5-BD55-48F9-B561-DE770C3CFFF9}" srcOrd="0" destOrd="0" parTransId="{52CD24E2-3C6D-40C4-A83A-416EEAB5F22A}" sibTransId="{EEE00B68-E394-4BD7-B0F1-5469EE9CA58D}"/>
    <dgm:cxn modelId="{74808238-A57D-4BE2-B077-A9213CAFE6B3}" srcId="{47C5AE6F-0DB1-4978-86BE-2C4A09AE0BEC}" destId="{2F04EC23-F31A-4F4E-AADB-6DCCB17A6E81}" srcOrd="3" destOrd="0" parTransId="{93AED355-510B-4AC3-8898-CDB862B1078E}" sibTransId="{DECBB4C1-7B86-4A5E-A73C-0B11ABCA3A8B}"/>
    <dgm:cxn modelId="{68490BF4-79B9-49C5-9AD7-6220EACD9978}" srcId="{47C5AE6F-0DB1-4978-86BE-2C4A09AE0BEC}" destId="{27FC81E8-20DF-4AAA-BFFF-3D521736E5E8}" srcOrd="2" destOrd="0" parTransId="{2275FFD4-90E7-4DA3-A7A2-0457CE7AE259}" sibTransId="{9493DE34-23C4-4F37-931D-77781D17FAFE}"/>
    <dgm:cxn modelId="{5D2B6FB1-37C8-4426-8F9D-1859F338A59D}" type="presOf" srcId="{2C309AA9-0BDF-4180-8DEA-A0DD2BDA5381}" destId="{C57608E3-317C-4B90-963F-7D2D0A854C04}" srcOrd="0" destOrd="0" presId="urn:microsoft.com/office/officeart/2005/8/layout/process2"/>
    <dgm:cxn modelId="{0BD6D2F1-FE3B-46A4-A0D0-7E5432C20CDE}" type="presOf" srcId="{EEE00B68-E394-4BD7-B0F1-5469EE9CA58D}" destId="{37C7F241-FCDE-4363-9099-9A0AC4FCFC1F}" srcOrd="0" destOrd="0" presId="urn:microsoft.com/office/officeart/2005/8/layout/process2"/>
    <dgm:cxn modelId="{31DF4289-8C04-404F-A640-4A194C159C00}" srcId="{47C5AE6F-0DB1-4978-86BE-2C4A09AE0BEC}" destId="{2C309AA9-0BDF-4180-8DEA-A0DD2BDA5381}" srcOrd="1" destOrd="0" parTransId="{F8326BBB-3EB9-4C7B-A544-5442D75B668B}" sibTransId="{B7978011-1E3E-4CAC-B133-3C669B24CBD5}"/>
    <dgm:cxn modelId="{7B1E320C-2B5D-47F5-8BDE-0491A4B664AC}" type="presOf" srcId="{D611FBAE-A5E4-43A0-A752-E0B116CDDAB9}" destId="{EF13EA25-262B-4B31-8C34-88F904E39044}" srcOrd="0" destOrd="0" presId="urn:microsoft.com/office/officeart/2005/8/layout/process2"/>
    <dgm:cxn modelId="{5029D638-4F0E-400F-BDCD-A3FEF9058DBC}" type="presParOf" srcId="{FBEA26D3-B898-4CEC-A1F3-13FEE030FF1F}" destId="{2BBEBF7F-645E-4D3B-BC10-57F600374E0F}" srcOrd="0" destOrd="0" presId="urn:microsoft.com/office/officeart/2005/8/layout/process2"/>
    <dgm:cxn modelId="{C890D215-387E-4820-9C59-A1A80F013087}" type="presParOf" srcId="{FBEA26D3-B898-4CEC-A1F3-13FEE030FF1F}" destId="{37C7F241-FCDE-4363-9099-9A0AC4FCFC1F}" srcOrd="1" destOrd="0" presId="urn:microsoft.com/office/officeart/2005/8/layout/process2"/>
    <dgm:cxn modelId="{B3CC6AB1-C875-42F6-B89D-8BAF3D167A0B}" type="presParOf" srcId="{37C7F241-FCDE-4363-9099-9A0AC4FCFC1F}" destId="{D54C8AAA-FA91-4A0D-9D73-DE7B6C9603F1}" srcOrd="0" destOrd="0" presId="urn:microsoft.com/office/officeart/2005/8/layout/process2"/>
    <dgm:cxn modelId="{6468AA61-9F99-4CB5-8A4E-1EAD84AFE77A}" type="presParOf" srcId="{FBEA26D3-B898-4CEC-A1F3-13FEE030FF1F}" destId="{C57608E3-317C-4B90-963F-7D2D0A854C04}" srcOrd="2" destOrd="0" presId="urn:microsoft.com/office/officeart/2005/8/layout/process2"/>
    <dgm:cxn modelId="{607D16DC-A5A6-402C-99CE-62534D93E08D}" type="presParOf" srcId="{FBEA26D3-B898-4CEC-A1F3-13FEE030FF1F}" destId="{7356373E-4A30-40D7-B85E-9742188E94A1}" srcOrd="3" destOrd="0" presId="urn:microsoft.com/office/officeart/2005/8/layout/process2"/>
    <dgm:cxn modelId="{7E8C1A97-B1E9-489F-BEC7-82EBF7047800}" type="presParOf" srcId="{7356373E-4A30-40D7-B85E-9742188E94A1}" destId="{355AC013-39DF-47E8-8151-C4472F3E996D}" srcOrd="0" destOrd="0" presId="urn:microsoft.com/office/officeart/2005/8/layout/process2"/>
    <dgm:cxn modelId="{74CE880A-B7A9-45B8-99FC-96B88431163B}" type="presParOf" srcId="{FBEA26D3-B898-4CEC-A1F3-13FEE030FF1F}" destId="{6F4022A6-CE6B-4DC0-A0BE-36D1FD0F9363}" srcOrd="4" destOrd="0" presId="urn:microsoft.com/office/officeart/2005/8/layout/process2"/>
    <dgm:cxn modelId="{2E80AEED-6260-45FA-A553-461F7C672824}" type="presParOf" srcId="{FBEA26D3-B898-4CEC-A1F3-13FEE030FF1F}" destId="{9530472D-6C7F-4D0B-8394-A81CF63DD042}" srcOrd="5" destOrd="0" presId="urn:microsoft.com/office/officeart/2005/8/layout/process2"/>
    <dgm:cxn modelId="{B346224F-93C2-4E1D-9E88-3C133AB870F9}" type="presParOf" srcId="{9530472D-6C7F-4D0B-8394-A81CF63DD042}" destId="{6461E192-B3B6-4517-A513-D01393ECC3B6}" srcOrd="0" destOrd="0" presId="urn:microsoft.com/office/officeart/2005/8/layout/process2"/>
    <dgm:cxn modelId="{1F205450-FBCB-4A3A-A53D-A6B06F27422F}" type="presParOf" srcId="{FBEA26D3-B898-4CEC-A1F3-13FEE030FF1F}" destId="{0A89E8FE-F734-4F3B-BE1A-9B9D6496A1B0}" srcOrd="6" destOrd="0" presId="urn:microsoft.com/office/officeart/2005/8/layout/process2"/>
    <dgm:cxn modelId="{AEA7F745-69D9-455A-A6CC-238E230CC0B2}" type="presParOf" srcId="{FBEA26D3-B898-4CEC-A1F3-13FEE030FF1F}" destId="{5E855BE6-40B0-4159-9338-0097469044B1}" srcOrd="7" destOrd="0" presId="urn:microsoft.com/office/officeart/2005/8/layout/process2"/>
    <dgm:cxn modelId="{E1FFEA0B-6946-4412-8EC9-D0A9E5CF2D34}" type="presParOf" srcId="{5E855BE6-40B0-4159-9338-0097469044B1}" destId="{EB5824AB-2976-45DC-AF70-4843B09367A5}" srcOrd="0" destOrd="0" presId="urn:microsoft.com/office/officeart/2005/8/layout/process2"/>
    <dgm:cxn modelId="{BA5AF8CB-225A-4F00-98D2-5A6358349859}" type="presParOf" srcId="{FBEA26D3-B898-4CEC-A1F3-13FEE030FF1F}" destId="{EF13EA25-262B-4B31-8C34-88F904E39044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3E6A9-A77B-4D93-9E83-07E0DDE5BA27}">
      <dsp:nvSpPr>
        <dsp:cNvPr id="0" name=""/>
        <dsp:cNvSpPr/>
      </dsp:nvSpPr>
      <dsp:spPr>
        <a:xfrm>
          <a:off x="622934" y="0"/>
          <a:ext cx="7059930" cy="4064000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700994-0CE3-44E4-B082-7546F106ADAC}">
      <dsp:nvSpPr>
        <dsp:cNvPr id="0" name=""/>
        <dsp:cNvSpPr/>
      </dsp:nvSpPr>
      <dsp:spPr>
        <a:xfrm>
          <a:off x="1622" y="1219199"/>
          <a:ext cx="1037819" cy="1625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>
              <a:latin typeface="Times New Roman" pitchFamily="18" charset="0"/>
              <a:cs typeface="Times New Roman" pitchFamily="18" charset="0"/>
            </a:rPr>
            <a:t>Weigh 20 g of air dried soil passed through 2 mm sieve and transfer to a clean 100 ml beaker and add 50 ml of distilled water (1: 2.5 ratio). </a:t>
          </a:r>
          <a:endParaRPr lang="en-US" sz="1050" b="1" kern="1200" dirty="0"/>
        </a:p>
      </dsp:txBody>
      <dsp:txXfrm>
        <a:off x="52284" y="1269861"/>
        <a:ext cx="936495" cy="1524276"/>
      </dsp:txXfrm>
    </dsp:sp>
    <dsp:sp modelId="{ADA7E65A-E5A3-46A4-8DA6-5B53FE7399B2}">
      <dsp:nvSpPr>
        <dsp:cNvPr id="0" name=""/>
        <dsp:cNvSpPr/>
      </dsp:nvSpPr>
      <dsp:spPr>
        <a:xfrm>
          <a:off x="1212411" y="1219199"/>
          <a:ext cx="1037819" cy="1625600"/>
        </a:xfrm>
        <a:prstGeom prst="roundRect">
          <a:avLst/>
        </a:prstGeom>
        <a:solidFill>
          <a:schemeClr val="accent3">
            <a:hueOff val="-2756545"/>
            <a:satOff val="4470"/>
            <a:lumOff val="3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>
              <a:latin typeface="Times New Roman" pitchFamily="18" charset="0"/>
              <a:cs typeface="Times New Roman" pitchFamily="18" charset="0"/>
            </a:rPr>
            <a:t>Add 50 ml of distilled water (1: 2.5 ratio). </a:t>
          </a:r>
          <a:endParaRPr lang="en-US" sz="1050" b="1" kern="1200" dirty="0"/>
        </a:p>
      </dsp:txBody>
      <dsp:txXfrm>
        <a:off x="1263073" y="1269861"/>
        <a:ext cx="936495" cy="1524276"/>
      </dsp:txXfrm>
    </dsp:sp>
    <dsp:sp modelId="{381A685D-EE81-4A5B-899F-0398BF57D9CA}">
      <dsp:nvSpPr>
        <dsp:cNvPr id="0" name=""/>
        <dsp:cNvSpPr/>
      </dsp:nvSpPr>
      <dsp:spPr>
        <a:xfrm>
          <a:off x="2423200" y="1219199"/>
          <a:ext cx="1037819" cy="1625600"/>
        </a:xfrm>
        <a:prstGeom prst="roundRect">
          <a:avLst/>
        </a:prstGeom>
        <a:solidFill>
          <a:schemeClr val="accent3">
            <a:hueOff val="-5513091"/>
            <a:satOff val="8941"/>
            <a:lumOff val="6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>
              <a:latin typeface="Times New Roman" pitchFamily="18" charset="0"/>
              <a:cs typeface="Times New Roman" pitchFamily="18" charset="0"/>
            </a:rPr>
            <a:t>Using glass rod, stir the content intermittently and allow it to stand for half an hour.</a:t>
          </a:r>
          <a:endParaRPr lang="en-US" sz="1050" b="1" kern="1200" dirty="0"/>
        </a:p>
      </dsp:txBody>
      <dsp:txXfrm>
        <a:off x="2473862" y="1269861"/>
        <a:ext cx="936495" cy="1524276"/>
      </dsp:txXfrm>
    </dsp:sp>
    <dsp:sp modelId="{FE0BF81E-02A7-489B-A91E-56EBF4D8AA2C}">
      <dsp:nvSpPr>
        <dsp:cNvPr id="0" name=""/>
        <dsp:cNvSpPr/>
      </dsp:nvSpPr>
      <dsp:spPr>
        <a:xfrm>
          <a:off x="3633990" y="1219199"/>
          <a:ext cx="1037819" cy="1625600"/>
        </a:xfrm>
        <a:prstGeom prst="roundRect">
          <a:avLst/>
        </a:prstGeom>
        <a:solidFill>
          <a:schemeClr val="accent3">
            <a:hueOff val="-8269636"/>
            <a:satOff val="13411"/>
            <a:lumOff val="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>
              <a:latin typeface="Times New Roman" pitchFamily="18" charset="0"/>
              <a:cs typeface="Times New Roman" pitchFamily="18" charset="0"/>
            </a:rPr>
            <a:t>Wash the electrodes carefully with a jet of distilled water and wipe it dry with a piece of filter paper. </a:t>
          </a:r>
        </a:p>
      </dsp:txBody>
      <dsp:txXfrm>
        <a:off x="3684652" y="1269861"/>
        <a:ext cx="936495" cy="1524276"/>
      </dsp:txXfrm>
    </dsp:sp>
    <dsp:sp modelId="{97A427C9-0D53-4194-9BC5-B0EFA7992BD5}">
      <dsp:nvSpPr>
        <dsp:cNvPr id="0" name=""/>
        <dsp:cNvSpPr/>
      </dsp:nvSpPr>
      <dsp:spPr>
        <a:xfrm>
          <a:off x="4844779" y="1219199"/>
          <a:ext cx="1037819" cy="1625600"/>
        </a:xfrm>
        <a:prstGeom prst="roundRect">
          <a:avLst/>
        </a:prstGeom>
        <a:solidFill>
          <a:schemeClr val="accent3">
            <a:hueOff val="-11026182"/>
            <a:satOff val="17881"/>
            <a:lumOff val="13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>
              <a:latin typeface="Times New Roman" pitchFamily="18" charset="0"/>
              <a:cs typeface="Times New Roman" pitchFamily="18" charset="0"/>
            </a:rPr>
            <a:t>Stir the soil suspension again just before taking the reading.</a:t>
          </a:r>
        </a:p>
      </dsp:txBody>
      <dsp:txXfrm>
        <a:off x="4895441" y="1269861"/>
        <a:ext cx="936495" cy="1524276"/>
      </dsp:txXfrm>
    </dsp:sp>
    <dsp:sp modelId="{BC967010-1221-471B-9FE0-8A5F3A618237}">
      <dsp:nvSpPr>
        <dsp:cNvPr id="0" name=""/>
        <dsp:cNvSpPr/>
      </dsp:nvSpPr>
      <dsp:spPr>
        <a:xfrm>
          <a:off x="6055568" y="1219199"/>
          <a:ext cx="1037819" cy="1625600"/>
        </a:xfrm>
        <a:prstGeom prst="roundRect">
          <a:avLst/>
        </a:prstGeom>
        <a:solidFill>
          <a:schemeClr val="accent3">
            <a:hueOff val="-13782727"/>
            <a:satOff val="22352"/>
            <a:lumOff val="16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>
              <a:latin typeface="Times New Roman" pitchFamily="18" charset="0"/>
              <a:cs typeface="Times New Roman" pitchFamily="18" charset="0"/>
            </a:rPr>
            <a:t>Immerse the electrodes into the beaker containing soil water suspension and change the function switch to the particular pH range.</a:t>
          </a:r>
        </a:p>
      </dsp:txBody>
      <dsp:txXfrm>
        <a:off x="6106230" y="1269861"/>
        <a:ext cx="936495" cy="1524276"/>
      </dsp:txXfrm>
    </dsp:sp>
    <dsp:sp modelId="{35888F90-F0C8-4CB4-9924-3E05C9824E2D}">
      <dsp:nvSpPr>
        <dsp:cNvPr id="0" name=""/>
        <dsp:cNvSpPr/>
      </dsp:nvSpPr>
      <dsp:spPr>
        <a:xfrm>
          <a:off x="7266358" y="1219199"/>
          <a:ext cx="1037819" cy="1625600"/>
        </a:xfrm>
        <a:prstGeom prst="roundRect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>
              <a:latin typeface="Times New Roman" pitchFamily="18" charset="0"/>
              <a:cs typeface="Times New Roman" pitchFamily="18" charset="0"/>
            </a:rPr>
            <a:t>Record the meter reading.</a:t>
          </a:r>
          <a:endParaRPr lang="en-US" sz="1100" b="1" kern="1200" dirty="0"/>
        </a:p>
      </dsp:txBody>
      <dsp:txXfrm>
        <a:off x="7317020" y="1269861"/>
        <a:ext cx="936495" cy="15242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EBF7F-645E-4D3B-BC10-57F600374E0F}">
      <dsp:nvSpPr>
        <dsp:cNvPr id="0" name=""/>
        <dsp:cNvSpPr/>
      </dsp:nvSpPr>
      <dsp:spPr>
        <a:xfrm>
          <a:off x="2140200" y="576"/>
          <a:ext cx="2272798" cy="6747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>
              <a:latin typeface="Times New Roman" pitchFamily="18" charset="0"/>
              <a:cs typeface="Times New Roman" pitchFamily="18" charset="0"/>
            </a:rPr>
            <a:t>Switch on the conductivity bridge and wait for 10 minutes. </a:t>
          </a:r>
          <a:endParaRPr lang="en-US" sz="1300" kern="1200" dirty="0"/>
        </a:p>
      </dsp:txBody>
      <dsp:txXfrm>
        <a:off x="2159963" y="20339"/>
        <a:ext cx="2233272" cy="635223"/>
      </dsp:txXfrm>
    </dsp:sp>
    <dsp:sp modelId="{37C7F241-FCDE-4363-9099-9A0AC4FCFC1F}">
      <dsp:nvSpPr>
        <dsp:cNvPr id="0" name=""/>
        <dsp:cNvSpPr/>
      </dsp:nvSpPr>
      <dsp:spPr>
        <a:xfrm rot="5400000">
          <a:off x="3150084" y="692194"/>
          <a:ext cx="253031" cy="303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3185509" y="717497"/>
        <a:ext cx="182183" cy="177122"/>
      </dsp:txXfrm>
    </dsp:sp>
    <dsp:sp modelId="{C57608E3-317C-4B90-963F-7D2D0A854C04}">
      <dsp:nvSpPr>
        <dsp:cNvPr id="0" name=""/>
        <dsp:cNvSpPr/>
      </dsp:nvSpPr>
      <dsp:spPr>
        <a:xfrm>
          <a:off x="2140200" y="1012700"/>
          <a:ext cx="2272798" cy="6747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>
              <a:latin typeface="Times New Roman" pitchFamily="18" charset="0"/>
              <a:cs typeface="Times New Roman" pitchFamily="18" charset="0"/>
            </a:rPr>
            <a:t>Use the same soil water suspension used for measuring pH for the determination of EC. </a:t>
          </a:r>
          <a:endParaRPr lang="en-US" sz="1300" kern="1200" dirty="0"/>
        </a:p>
      </dsp:txBody>
      <dsp:txXfrm>
        <a:off x="2159963" y="1032463"/>
        <a:ext cx="2233272" cy="635223"/>
      </dsp:txXfrm>
    </dsp:sp>
    <dsp:sp modelId="{7356373E-4A30-40D7-B85E-9742188E94A1}">
      <dsp:nvSpPr>
        <dsp:cNvPr id="0" name=""/>
        <dsp:cNvSpPr/>
      </dsp:nvSpPr>
      <dsp:spPr>
        <a:xfrm rot="5400000">
          <a:off x="3150084" y="1704319"/>
          <a:ext cx="253031" cy="303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3185509" y="1729622"/>
        <a:ext cx="182183" cy="177122"/>
      </dsp:txXfrm>
    </dsp:sp>
    <dsp:sp modelId="{6F4022A6-CE6B-4DC0-A0BE-36D1FD0F9363}">
      <dsp:nvSpPr>
        <dsp:cNvPr id="0" name=""/>
        <dsp:cNvSpPr/>
      </dsp:nvSpPr>
      <dsp:spPr>
        <a:xfrm>
          <a:off x="2140200" y="2024825"/>
          <a:ext cx="2272798" cy="67474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>
              <a:latin typeface="Times New Roman" pitchFamily="18" charset="0"/>
              <a:cs typeface="Times New Roman" pitchFamily="18" charset="0"/>
            </a:rPr>
            <a:t>Stir the contents and allow the soil to settle.</a:t>
          </a:r>
          <a:endParaRPr lang="en-US" sz="1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59963" y="2044588"/>
        <a:ext cx="2233272" cy="635223"/>
      </dsp:txXfrm>
    </dsp:sp>
    <dsp:sp modelId="{9530472D-6C7F-4D0B-8394-A81CF63DD042}">
      <dsp:nvSpPr>
        <dsp:cNvPr id="0" name=""/>
        <dsp:cNvSpPr/>
      </dsp:nvSpPr>
      <dsp:spPr>
        <a:xfrm rot="5400000">
          <a:off x="3150084" y="2716443"/>
          <a:ext cx="253031" cy="303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3185509" y="2741746"/>
        <a:ext cx="182183" cy="177122"/>
      </dsp:txXfrm>
    </dsp:sp>
    <dsp:sp modelId="{0A89E8FE-F734-4F3B-BE1A-9B9D6496A1B0}">
      <dsp:nvSpPr>
        <dsp:cNvPr id="0" name=""/>
        <dsp:cNvSpPr/>
      </dsp:nvSpPr>
      <dsp:spPr>
        <a:xfrm>
          <a:off x="2140200" y="3036949"/>
          <a:ext cx="2272798" cy="67474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>
              <a:latin typeface="Times New Roman" pitchFamily="18" charset="0"/>
              <a:cs typeface="Times New Roman" pitchFamily="18" charset="0"/>
            </a:rPr>
            <a:t>Wash the electrodes carefully and immerse them into soil solution. </a:t>
          </a:r>
          <a:endParaRPr lang="en-US" sz="1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59963" y="3056712"/>
        <a:ext cx="2233272" cy="635223"/>
      </dsp:txXfrm>
    </dsp:sp>
    <dsp:sp modelId="{5E855BE6-40B0-4159-9338-0097469044B1}">
      <dsp:nvSpPr>
        <dsp:cNvPr id="0" name=""/>
        <dsp:cNvSpPr/>
      </dsp:nvSpPr>
      <dsp:spPr>
        <a:xfrm rot="5400000">
          <a:off x="3150084" y="3728567"/>
          <a:ext cx="253031" cy="303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3185509" y="3753870"/>
        <a:ext cx="182183" cy="177122"/>
      </dsp:txXfrm>
    </dsp:sp>
    <dsp:sp modelId="{EF13EA25-262B-4B31-8C34-88F904E39044}">
      <dsp:nvSpPr>
        <dsp:cNvPr id="0" name=""/>
        <dsp:cNvSpPr/>
      </dsp:nvSpPr>
      <dsp:spPr>
        <a:xfrm>
          <a:off x="2140200" y="4049073"/>
          <a:ext cx="2272798" cy="67474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>
              <a:latin typeface="Times New Roman" pitchFamily="18" charset="0"/>
              <a:cs typeface="Times New Roman" pitchFamily="18" charset="0"/>
            </a:rPr>
            <a:t>The readings on the scale at this position indicate the electrical conductivity. </a:t>
          </a:r>
          <a:endParaRPr lang="en-US" sz="1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59963" y="4068836"/>
        <a:ext cx="2233272" cy="6352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8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 Black" pitchFamily="34" charset="0"/>
              </a:rPr>
              <a:t>Determination of Soil pH, EC and OM</a:t>
            </a:r>
          </a:p>
        </p:txBody>
      </p:sp>
      <p:pic>
        <p:nvPicPr>
          <p:cNvPr id="4" name="Picture 3" descr="downloa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733800"/>
            <a:ext cx="24384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 descr="downloa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733800"/>
            <a:ext cx="24384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hnHCSNlbskyOJ-xxlarg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6400" y="1447800"/>
            <a:ext cx="2438400" cy="199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images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1447800"/>
            <a:ext cx="2438400" cy="1981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609600" y="5715000"/>
            <a:ext cx="81620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Dr. </a:t>
            </a:r>
            <a:r>
              <a:rPr lang="en-US" sz="2000" b="1" dirty="0" err="1"/>
              <a:t>Vikas</a:t>
            </a:r>
            <a:r>
              <a:rPr lang="en-US" sz="2000" b="1" dirty="0"/>
              <a:t> </a:t>
            </a:r>
            <a:r>
              <a:rPr lang="en-US" sz="2000" b="1" dirty="0" err="1"/>
              <a:t>Abrol</a:t>
            </a:r>
            <a:endParaRPr lang="en-US" sz="2000" b="1" dirty="0"/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Professor, Division of Soil Science and Agriculture Chemistry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Sher-e-Kashmir University of Agricultural Science and Technology of Jammu, Chatha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4572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 Black" pitchFamily="34" charset="0"/>
              </a:rPr>
              <a:t>Determination of pH</a:t>
            </a:r>
          </a:p>
        </p:txBody>
      </p:sp>
      <p:pic>
        <p:nvPicPr>
          <p:cNvPr id="8" name="Picture 7" descr="Screenshot 2023-03-09 14193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419600"/>
            <a:ext cx="8325293" cy="220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9" name="Diagram 8"/>
          <p:cNvGraphicFramePr/>
          <p:nvPr/>
        </p:nvGraphicFramePr>
        <p:xfrm>
          <a:off x="533400" y="762000"/>
          <a:ext cx="8305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 Black" pitchFamily="34" charset="0"/>
              </a:rPr>
              <a:t>Determination of Electrical Conductivity</a:t>
            </a:r>
          </a:p>
        </p:txBody>
      </p:sp>
      <p:pic>
        <p:nvPicPr>
          <p:cNvPr id="4" name="Picture 3" descr="download (2).jp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t="17241"/>
          <a:stretch>
            <a:fillRect/>
          </a:stretch>
        </p:blipFill>
        <p:spPr>
          <a:xfrm>
            <a:off x="4020826" y="4191000"/>
            <a:ext cx="4502880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images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1632857"/>
            <a:ext cx="4343400" cy="24819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9" name="Diagram 8"/>
          <p:cNvGraphicFramePr/>
          <p:nvPr/>
        </p:nvGraphicFramePr>
        <p:xfrm>
          <a:off x="-609600" y="1752600"/>
          <a:ext cx="65532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Arial Black" pitchFamily="34" charset="0"/>
              </a:rPr>
              <a:t>Determination of Soil Organic Matter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382000" cy="2057400"/>
          </a:xfrm>
        </p:spPr>
        <p:txBody>
          <a:bodyPr>
            <a:no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Weigh 1.0 g soil and transfer it in a dry 500 ml conical flask.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Add 10 ml 1N K</a:t>
            </a:r>
            <a:r>
              <a:rPr lang="en-US" sz="15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Cr</a:t>
            </a:r>
            <a:r>
              <a:rPr lang="en-US" sz="15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500" baseline="-250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 using pipette and swirled the flask a little. 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Add 20 ml concentrated H</a:t>
            </a:r>
            <a:r>
              <a:rPr lang="en-US" sz="15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15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 (containing 1.25% Ag</a:t>
            </a:r>
            <a:r>
              <a:rPr lang="en-US" sz="15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15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) and swirl it 2-3 times.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The flask is allowed to stand for 30 minutes and then add 200 ml distilled water.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Add 10 ml phosphoric acid and/or 0.5 g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NaF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and 1 ml diphenylamine indicator.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Titrate the contents of flask with 0.5N FAS solution. 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Add FAS solution freely from burette until the contents of flask changes blue-violet to green or dull green, thereafter; start adding it slowly drop by drop until colour turn to chocolate red.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Simultaneously, a blank is run without soil.</a:t>
            </a:r>
          </a:p>
          <a:p>
            <a:endParaRPr lang="en-US" sz="800" dirty="0"/>
          </a:p>
        </p:txBody>
      </p:sp>
      <p:pic>
        <p:nvPicPr>
          <p:cNvPr id="4" name="Picture 3" descr="soil-organic-carbon-gsocmap-4-638.jpg"/>
          <p:cNvPicPr>
            <a:picLocks noChangeAspect="1"/>
          </p:cNvPicPr>
          <p:nvPr/>
        </p:nvPicPr>
        <p:blipFill>
          <a:blip r:embed="rId2">
            <a:lum bright="-10000"/>
          </a:blip>
          <a:srcRect t="22917" b="4167"/>
          <a:stretch>
            <a:fillRect/>
          </a:stretch>
        </p:blipFill>
        <p:spPr>
          <a:xfrm>
            <a:off x="685800" y="4267200"/>
            <a:ext cx="3505200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managing-organic-matter-for-soil-health-and-fertility-10-638.jpg"/>
          <p:cNvPicPr>
            <a:picLocks noChangeAspect="1"/>
          </p:cNvPicPr>
          <p:nvPr/>
        </p:nvPicPr>
        <p:blipFill>
          <a:blip r:embed="rId3"/>
          <a:srcRect l="9875" t="20791" r="9875" b="15923"/>
          <a:stretch>
            <a:fillRect/>
          </a:stretch>
        </p:blipFill>
        <p:spPr>
          <a:xfrm>
            <a:off x="4572000" y="4267200"/>
            <a:ext cx="3657600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 Black" pitchFamily="34" charset="0"/>
              </a:rPr>
              <a:t>Calculations</a:t>
            </a:r>
          </a:p>
        </p:txBody>
      </p:sp>
      <p:pic>
        <p:nvPicPr>
          <p:cNvPr id="7" name="Content Placeholder 6" descr="Screenshot 2023-03-09 1311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0" y="1676400"/>
            <a:ext cx="6477000" cy="3843199"/>
          </a:xfrm>
          <a:prstGeom prst="rect">
            <a:avLst/>
          </a:prstGeom>
          <a:ln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  <a:effectLst>
            <a:softEdge rad="112500"/>
          </a:effectLst>
        </p:spPr>
      </p:pic>
      <p:sp>
        <p:nvSpPr>
          <p:cNvPr id="8" name="Rectangle 7"/>
          <p:cNvSpPr/>
          <p:nvPr/>
        </p:nvSpPr>
        <p:spPr>
          <a:xfrm>
            <a:off x="2209800" y="3505200"/>
            <a:ext cx="51816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667000" y="55626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&lt;0.50 %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0.50-0.75%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&gt;0.75%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9600" y="5638800"/>
            <a:ext cx="2125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Organic Carbon </a:t>
            </a:r>
          </a:p>
          <a:p>
            <a:r>
              <a:rPr lang="en-US" b="1" dirty="0">
                <a:solidFill>
                  <a:srgbClr val="C00000"/>
                </a:solidFill>
              </a:rPr>
              <a:t>Interpretation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271</TotalTime>
  <Words>373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</vt:lpstr>
      <vt:lpstr>Determination of Soil pH, EC and OM</vt:lpstr>
      <vt:lpstr>Determination of pH</vt:lpstr>
      <vt:lpstr>Determination of Electrical Conductivity</vt:lpstr>
      <vt:lpstr>Determination of Soil Organic Matter</vt:lpstr>
      <vt:lpstr>Calculations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Determination of Soil pH, EC and OC</dc:title>
  <dc:creator>DELL</dc:creator>
  <cp:lastModifiedBy>DELL</cp:lastModifiedBy>
  <cp:revision>29</cp:revision>
  <dcterms:created xsi:type="dcterms:W3CDTF">2006-08-16T00:00:00Z</dcterms:created>
  <dcterms:modified xsi:type="dcterms:W3CDTF">2023-03-13T10:49:53Z</dcterms:modified>
</cp:coreProperties>
</file>